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Ouves tu? Jesus te chama, </a:t>
            </a:r>
          </a:p>
          <a:p>
            <a:r>
              <a:rPr lang="pt-BR" dirty="0"/>
              <a:t>sim, te chama, ó pecador! </a:t>
            </a:r>
          </a:p>
          <a:p>
            <a:r>
              <a:rPr lang="pt-BR" dirty="0"/>
              <a:t>A Jesus, que sempre te ama, </a:t>
            </a:r>
          </a:p>
          <a:p>
            <a:r>
              <a:rPr lang="pt-BR" dirty="0"/>
              <a:t>vem agora, sem temor.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69FB0A-C5D4-4295-A993-E34D14324D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entrar o Rei da glória, </a:t>
            </a:r>
          </a:p>
          <a:p>
            <a:r>
              <a:rPr lang="pt-BR" dirty="0"/>
              <a:t>Em ti mesmo, ó pecador.</a:t>
            </a:r>
          </a:p>
          <a:p>
            <a:r>
              <a:rPr lang="pt-BR" dirty="0"/>
              <a:t>Quem é esse Rei da glória? </a:t>
            </a:r>
          </a:p>
          <a:p>
            <a:r>
              <a:rPr lang="pt-BR" dirty="0"/>
              <a:t>É Jesus, o Teu Senhor.</a:t>
            </a:r>
          </a:p>
        </p:txBody>
      </p:sp>
    </p:spTree>
    <p:extLst>
      <p:ext uri="{BB962C8B-B14F-4D97-AF65-F5344CB8AC3E}">
        <p14:creationId xmlns:p14="http://schemas.microsoft.com/office/powerpoint/2010/main" val="94401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Para o mundo e o pecado, </a:t>
            </a:r>
          </a:p>
          <a:p>
            <a:r>
              <a:rPr lang="pt-BR" dirty="0"/>
              <a:t>tens no coração lugar; </a:t>
            </a:r>
          </a:p>
          <a:p>
            <a:r>
              <a:rPr lang="pt-BR" dirty="0"/>
              <a:t>Mas Jesus, ressuscitado, </a:t>
            </a:r>
          </a:p>
          <a:p>
            <a:r>
              <a:rPr lang="pt-BR" dirty="0"/>
              <a:t>tu não podes abrigar? </a:t>
            </a:r>
          </a:p>
        </p:txBody>
      </p:sp>
    </p:spTree>
    <p:extLst>
      <p:ext uri="{BB962C8B-B14F-4D97-AF65-F5344CB8AC3E}">
        <p14:creationId xmlns:p14="http://schemas.microsoft.com/office/powerpoint/2010/main" val="3396395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69FB0A-C5D4-4295-A993-E34D14324D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entrar o Rei da glória, </a:t>
            </a:r>
          </a:p>
          <a:p>
            <a:r>
              <a:rPr lang="pt-BR" dirty="0"/>
              <a:t>Em ti mesmo, ó pecador.</a:t>
            </a:r>
          </a:p>
          <a:p>
            <a:r>
              <a:rPr lang="pt-BR" dirty="0"/>
              <a:t>Quem é esse Rei da glória? </a:t>
            </a:r>
          </a:p>
          <a:p>
            <a:r>
              <a:rPr lang="pt-BR" dirty="0"/>
              <a:t>É Jesus, o Teu Senhor.</a:t>
            </a:r>
          </a:p>
        </p:txBody>
      </p:sp>
    </p:spTree>
    <p:extLst>
      <p:ext uri="{BB962C8B-B14F-4D97-AF65-F5344CB8AC3E}">
        <p14:creationId xmlns:p14="http://schemas.microsoft.com/office/powerpoint/2010/main" val="2618652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Hoje é dia aceitável para </a:t>
            </a:r>
          </a:p>
          <a:p>
            <a:r>
              <a:rPr lang="pt-BR" dirty="0"/>
              <a:t>vires te entregar </a:t>
            </a:r>
          </a:p>
          <a:p>
            <a:r>
              <a:rPr lang="pt-BR" dirty="0"/>
              <a:t>A Jesus que, mui amável, </a:t>
            </a:r>
          </a:p>
          <a:p>
            <a:r>
              <a:rPr lang="pt-BR" dirty="0"/>
              <a:t>quer e pode te salvar.</a:t>
            </a:r>
          </a:p>
        </p:txBody>
      </p:sp>
    </p:spTree>
    <p:extLst>
      <p:ext uri="{BB962C8B-B14F-4D97-AF65-F5344CB8AC3E}">
        <p14:creationId xmlns:p14="http://schemas.microsoft.com/office/powerpoint/2010/main" val="1432300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DEIXA ENTRAR O REI DA GLÓRIA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069FB0A-C5D4-4295-A993-E34D14324D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Deixa entrar o Rei da glória, </a:t>
            </a:r>
          </a:p>
          <a:p>
            <a:r>
              <a:rPr lang="pt-BR" dirty="0"/>
              <a:t>Em ti mesmo, ó pecador.</a:t>
            </a:r>
          </a:p>
          <a:p>
            <a:r>
              <a:rPr lang="pt-BR" dirty="0"/>
              <a:t>Quem é esse Rei da glória? </a:t>
            </a:r>
          </a:p>
          <a:p>
            <a:r>
              <a:rPr lang="pt-BR" dirty="0"/>
              <a:t>É Jesus, o Teu Senhor.</a:t>
            </a:r>
          </a:p>
        </p:txBody>
      </p:sp>
    </p:spTree>
    <p:extLst>
      <p:ext uri="{BB962C8B-B14F-4D97-AF65-F5344CB8AC3E}">
        <p14:creationId xmlns:p14="http://schemas.microsoft.com/office/powerpoint/2010/main" val="2659494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205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DEIXA ENTRAR O REI DA GLÓRIA</vt:lpstr>
      <vt:lpstr>DEIXA ENTRAR O REI DA GLÓRIA</vt:lpstr>
      <vt:lpstr>DEIXA ENTRAR O REI DA GLÓRIA</vt:lpstr>
      <vt:lpstr>DEIXA ENTRAR O REI DA GLÓRIA</vt:lpstr>
      <vt:lpstr>DEIXA ENTRAR O REI DA GLÓRIA</vt:lpstr>
      <vt:lpstr>DEIXA ENTRAR O REI DA GLÓRIA</vt:lpstr>
      <vt:lpstr>DEIXA ENTRAR O REI DA GLÓRIA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2019-06-12T22:07:38Z</dcterms:modified>
</cp:coreProperties>
</file>

<file path=docProps/thumbnail.jpeg>
</file>